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</p:sldIdLst>
  <p:sldSz cx="9144000" cy="5143500" type="screen16x9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AE"/>
    <a:srgbClr val="990033"/>
    <a:srgbClr val="C00000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Пример графика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6-4E94-A1DC-3D36529E5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6-4E94-A1DC-3D36529E59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6-4E94-A1DC-3D36529E5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85248"/>
        <c:axId val="170894464"/>
      </c:barChart>
      <c:catAx>
        <c:axId val="488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894464"/>
        <c:crosses val="autoZero"/>
        <c:auto val="1"/>
        <c:lblAlgn val="ctr"/>
        <c:lblOffset val="100"/>
        <c:noMultiLvlLbl val="0"/>
      </c:catAx>
      <c:valAx>
        <c:axId val="17089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Пример диаграммы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409882219886959"/>
          <c:y val="0.10846870838881491"/>
          <c:w val="0.62449069713111938"/>
          <c:h val="0.786434255638151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FF3300"/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9900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9-4136-8C0E-A2F42C5F3C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9900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9-4136-8C0E-A2F42C5F3C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rgbClr val="A50021"/>
                  </a:gs>
                  <a:gs pos="100000">
                    <a:srgbClr val="A50021"/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A50021"/>
                    </a:gs>
                    <a:gs pos="100000">
                      <a:srgbClr val="A5002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29-4136-8C0E-A2F42C5F3C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rgbClr val="C00000"/>
                  </a:gs>
                  <a:gs pos="100000">
                    <a:srgbClr val="A50021"/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9900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29-4136-8C0E-A2F42C5F3C4D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9-4569-BAE7-4BCB4F2E6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4328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3008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9346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666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4022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4678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322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7568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058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0364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8681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57E5-71EA-4E63-8C62-C556350DCC79}" type="datetimeFigureOut">
              <a:rPr lang="kk-KZ" smtClean="0"/>
              <a:t>01.07.2024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7011-7CA8-44F5-BE06-5E4B16BC161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467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7597" y="28265"/>
            <a:ext cx="3456384" cy="506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r="21504" b="-927"/>
          <a:stretch/>
        </p:blipFill>
        <p:spPr>
          <a:xfrm>
            <a:off x="5088630" y="0"/>
            <a:ext cx="4056019" cy="519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9" y="202855"/>
            <a:ext cx="2135572" cy="622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07900" y="13797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1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3360" y="1923678"/>
            <a:ext cx="4104456" cy="50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990033"/>
                </a:solidFill>
                <a:latin typeface="Roboto Slab Black" pitchFamily="2" charset="0"/>
                <a:ea typeface="Roboto Slab Black" pitchFamily="2" charset="0"/>
              </a:rPr>
              <a:t>RobotoSlab</a:t>
            </a:r>
            <a:r>
              <a:rPr lang="en-US" dirty="0">
                <a:solidFill>
                  <a:srgbClr val="990033"/>
                </a:solidFill>
                <a:latin typeface="Roboto Slab Black" pitchFamily="2" charset="0"/>
                <a:ea typeface="Roboto Slab Black" pitchFamily="2" charset="0"/>
              </a:rPr>
              <a:t> Bold</a:t>
            </a:r>
            <a:endParaRPr lang="ru-RU" dirty="0">
              <a:latin typeface="Roboto Slab Black" pitchFamily="2" charset="0"/>
              <a:ea typeface="Roboto Slab Black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3360" y="3147813"/>
            <a:ext cx="4392488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</a:rPr>
              <a:t>RobotoSlab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</a:rPr>
              <a:t> Regular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4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04" y="1200150"/>
            <a:ext cx="4002192" cy="3394075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A5002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301"/>
            <a:ext cx="2188574" cy="6379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07900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3F12A13-C10A-4F89-8C43-372D7AB27AC7}"/>
              </a:ext>
            </a:extLst>
          </p:cNvPr>
          <p:cNvSpPr txBox="1">
            <a:spLocks/>
          </p:cNvSpPr>
          <p:nvPr/>
        </p:nvSpPr>
        <p:spPr>
          <a:xfrm>
            <a:off x="253360" y="1923678"/>
            <a:ext cx="4104456" cy="50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F7CAAE"/>
                </a:solidFill>
                <a:latin typeface="Roboto Slab Black" pitchFamily="2" charset="0"/>
                <a:ea typeface="Roboto Slab Black" pitchFamily="2" charset="0"/>
              </a:rPr>
              <a:t>RobotoSlab</a:t>
            </a:r>
            <a:r>
              <a:rPr lang="en-US" dirty="0">
                <a:solidFill>
                  <a:srgbClr val="F7CAAE"/>
                </a:solidFill>
                <a:latin typeface="Roboto Slab Black" pitchFamily="2" charset="0"/>
                <a:ea typeface="Roboto Slab Black" pitchFamily="2" charset="0"/>
              </a:rPr>
              <a:t> Bold</a:t>
            </a:r>
            <a:endParaRPr lang="ru-RU" dirty="0">
              <a:solidFill>
                <a:srgbClr val="F7CAAE"/>
              </a:solidFill>
              <a:latin typeface="Roboto Slab Black" pitchFamily="2" charset="0"/>
              <a:ea typeface="Roboto Slab Black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010383C-3820-4A78-8A52-70E77A830B34}"/>
              </a:ext>
            </a:extLst>
          </p:cNvPr>
          <p:cNvSpPr txBox="1">
            <a:spLocks/>
          </p:cNvSpPr>
          <p:nvPr/>
        </p:nvSpPr>
        <p:spPr>
          <a:xfrm>
            <a:off x="253360" y="3147813"/>
            <a:ext cx="4392488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RobotoSlab</a:t>
            </a:r>
            <a:r>
              <a:rPr lang="en-US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Regular </a:t>
            </a:r>
            <a:endParaRPr lang="ru-RU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0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8590"/>
          <a:stretch/>
        </p:blipFill>
        <p:spPr>
          <a:xfrm>
            <a:off x="0" y="1567785"/>
            <a:ext cx="9144000" cy="35757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07900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3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3862"/>
            <a:ext cx="843045" cy="71494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E8F8BC-BF35-47EF-BFAD-5092EE541198}"/>
              </a:ext>
            </a:extLst>
          </p:cNvPr>
          <p:cNvSpPr txBox="1">
            <a:spLocks/>
          </p:cNvSpPr>
          <p:nvPr/>
        </p:nvSpPr>
        <p:spPr>
          <a:xfrm>
            <a:off x="2519772" y="531565"/>
            <a:ext cx="4104456" cy="50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7CAAE"/>
                </a:solidFill>
                <a:latin typeface="Roboto Slab Black" pitchFamily="2" charset="0"/>
                <a:ea typeface="Roboto Slab Black" pitchFamily="2" charset="0"/>
              </a:rPr>
              <a:t>RobotoSlab</a:t>
            </a:r>
            <a:r>
              <a:rPr lang="en-US" dirty="0">
                <a:solidFill>
                  <a:srgbClr val="F7CAAE"/>
                </a:solidFill>
                <a:latin typeface="Roboto Slab Black" pitchFamily="2" charset="0"/>
                <a:ea typeface="Roboto Slab Black" pitchFamily="2" charset="0"/>
              </a:rPr>
              <a:t> Bold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A757A58-5D1B-4A5C-9E19-F76970002B55}"/>
              </a:ext>
            </a:extLst>
          </p:cNvPr>
          <p:cNvSpPr txBox="1">
            <a:spLocks/>
          </p:cNvSpPr>
          <p:nvPr/>
        </p:nvSpPr>
        <p:spPr>
          <a:xfrm>
            <a:off x="2879812" y="1029299"/>
            <a:ext cx="3384376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err="1">
                <a:solidFill>
                  <a:srgbClr val="990033"/>
                </a:solidFill>
                <a:latin typeface="Roboto Slab" pitchFamily="2" charset="0"/>
                <a:ea typeface="Roboto Slab" pitchFamily="2" charset="0"/>
              </a:rPr>
              <a:t>RobotoSlab</a:t>
            </a:r>
            <a:r>
              <a:rPr lang="en-US" sz="2100" dirty="0">
                <a:solidFill>
                  <a:srgbClr val="990033"/>
                </a:solidFill>
                <a:latin typeface="Roboto Slab" pitchFamily="2" charset="0"/>
                <a:ea typeface="Roboto Slab" pitchFamily="2" charset="0"/>
              </a:rPr>
              <a:t> Regular </a:t>
            </a:r>
            <a:endParaRPr lang="ru-RU" sz="2100" dirty="0">
              <a:solidFill>
                <a:srgbClr val="990033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0168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2" y="1131590"/>
            <a:ext cx="9144000" cy="1296144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A5002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" y="184666"/>
            <a:ext cx="849097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83" y="1356615"/>
            <a:ext cx="846517" cy="846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" t="19937" b="32190"/>
          <a:stretch/>
        </p:blipFill>
        <p:spPr>
          <a:xfrm>
            <a:off x="-108519" y="2571749"/>
            <a:ext cx="9252519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F964ED-AD4D-44C3-A71D-FBD42B37BB78}"/>
              </a:ext>
            </a:extLst>
          </p:cNvPr>
          <p:cNvSpPr txBox="1">
            <a:spLocks/>
          </p:cNvSpPr>
          <p:nvPr/>
        </p:nvSpPr>
        <p:spPr>
          <a:xfrm>
            <a:off x="253360" y="1125016"/>
            <a:ext cx="2512323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 Slab" pitchFamily="2" charset="0"/>
                <a:ea typeface="Roboto Slab" pitchFamily="2" charset="0"/>
              </a:rPr>
              <a:t>RobotoSlab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Slab" pitchFamily="2" charset="0"/>
                <a:ea typeface="Roboto Slab" pitchFamily="2" charset="0"/>
              </a:rPr>
              <a:t> Bold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A5002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719"/>
            <a:ext cx="458317" cy="458088"/>
          </a:xfrm>
          <a:prstGeom prst="rect">
            <a:avLst/>
          </a:prstGeom>
        </p:spPr>
      </p:pic>
      <p:pic>
        <p:nvPicPr>
          <p:cNvPr id="7" name="Рисунок 6" descr="Театр со сплошной заливкой">
            <a:extLst>
              <a:ext uri="{FF2B5EF4-FFF2-40B4-BE49-F238E27FC236}">
                <a16:creationId xmlns:a16="http://schemas.microsoft.com/office/drawing/2014/main" id="{1097D05B-E30C-4398-9534-9C1A6CE11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321" y="1563638"/>
            <a:ext cx="914400" cy="9144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20884" y="36918"/>
            <a:ext cx="7383564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pPr marL="0" marR="0" lvl="0" indent="0" algn="r" defTabSz="91440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94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FC28C9-20DC-474B-90AC-E1CE38E36D91}"/>
              </a:ext>
            </a:extLst>
          </p:cNvPr>
          <p:cNvSpPr txBox="1">
            <a:spLocks/>
          </p:cNvSpPr>
          <p:nvPr/>
        </p:nvSpPr>
        <p:spPr>
          <a:xfrm>
            <a:off x="3779912" y="1181595"/>
            <a:ext cx="3744416" cy="1015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pPr marL="0" marR="0" lvl="0" indent="0" algn="l" defTabSz="91440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j-cs"/>
              </a:rPr>
              <a:t>Место для фото или картинки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7" y="411510"/>
            <a:ext cx="1018917" cy="864096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242D4E-FD8A-4AAB-80F8-9ED176F64380}"/>
              </a:ext>
            </a:extLst>
          </p:cNvPr>
          <p:cNvSpPr txBox="1">
            <a:spLocks/>
          </p:cNvSpPr>
          <p:nvPr/>
        </p:nvSpPr>
        <p:spPr>
          <a:xfrm>
            <a:off x="137416" y="1726119"/>
            <a:ext cx="4104456" cy="50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solidFill>
                  <a:srgbClr val="F7CAAE"/>
                </a:solidFill>
                <a:latin typeface="Roboto Slab Black" pitchFamily="2" charset="0"/>
                <a:ea typeface="Roboto Slab Black" pitchFamily="2" charset="0"/>
              </a:rPr>
              <a:t>RobotoSlab</a:t>
            </a:r>
            <a:r>
              <a:rPr lang="en-US" sz="2400" dirty="0">
                <a:solidFill>
                  <a:srgbClr val="F7CAAE"/>
                </a:solidFill>
                <a:latin typeface="Roboto Slab Black" pitchFamily="2" charset="0"/>
                <a:ea typeface="Roboto Slab Black" pitchFamily="2" charset="0"/>
              </a:rPr>
              <a:t> Bold</a:t>
            </a:r>
            <a:endParaRPr lang="ru-RU" sz="2400" dirty="0">
              <a:solidFill>
                <a:srgbClr val="F7CAAE"/>
              </a:solidFill>
              <a:latin typeface="Roboto Slab Black" pitchFamily="2" charset="0"/>
              <a:ea typeface="Roboto Slab Black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9F2E12-8549-4C2F-99BB-C284FE1798E1}"/>
              </a:ext>
            </a:extLst>
          </p:cNvPr>
          <p:cNvSpPr txBox="1">
            <a:spLocks/>
          </p:cNvSpPr>
          <p:nvPr/>
        </p:nvSpPr>
        <p:spPr>
          <a:xfrm>
            <a:off x="137416" y="2273605"/>
            <a:ext cx="2376264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RobotoSlab</a:t>
            </a:r>
            <a:r>
              <a:rPr lang="en-US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Regular</a:t>
            </a:r>
            <a:endParaRPr lang="ru-RU" sz="20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7914071"/>
              </p:ext>
            </p:extLst>
          </p:nvPr>
        </p:nvGraphicFramePr>
        <p:xfrm>
          <a:off x="107504" y="1707654"/>
          <a:ext cx="4752528" cy="292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80339"/>
              </p:ext>
            </p:extLst>
          </p:nvPr>
        </p:nvGraphicFramePr>
        <p:xfrm>
          <a:off x="5148064" y="1203598"/>
          <a:ext cx="37444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A5002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400"/>
            <a:ext cx="1319814" cy="38472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2CA866E-2C1B-434D-B840-4D106BCC27A5}"/>
              </a:ext>
            </a:extLst>
          </p:cNvPr>
          <p:cNvSpPr txBox="1">
            <a:spLocks/>
          </p:cNvSpPr>
          <p:nvPr/>
        </p:nvSpPr>
        <p:spPr>
          <a:xfrm>
            <a:off x="4644008" y="51470"/>
            <a:ext cx="4240166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err="1">
                <a:solidFill>
                  <a:srgbClr val="F7CAAE"/>
                </a:solidFill>
                <a:latin typeface="Roboto Slab" pitchFamily="2" charset="0"/>
                <a:ea typeface="Roboto Slab" pitchFamily="2" charset="0"/>
              </a:rPr>
              <a:t>RobotoSlab</a:t>
            </a:r>
            <a:r>
              <a:rPr lang="en-US" sz="3200" dirty="0">
                <a:solidFill>
                  <a:srgbClr val="F7CAAE"/>
                </a:solidFill>
                <a:latin typeface="Roboto Slab" pitchFamily="2" charset="0"/>
                <a:ea typeface="Roboto Slab" pitchFamily="2" charset="0"/>
              </a:rPr>
              <a:t> Regular</a:t>
            </a:r>
            <a:endParaRPr lang="ru-RU" sz="3200" dirty="0">
              <a:solidFill>
                <a:srgbClr val="F7CAA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28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45</Words>
  <Application>Microsoft Office PowerPoint</Application>
  <PresentationFormat>Экран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Atyp Display Light</vt:lpstr>
      <vt:lpstr>Atyp Display Medium</vt:lpstr>
      <vt:lpstr>Calibri</vt:lpstr>
      <vt:lpstr>Roboto Slab</vt:lpstr>
      <vt:lpstr>Roboto Slab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Ziko Zekebye</dc:creator>
  <cp:lastModifiedBy>Джаббарова Лейла Рустамовна</cp:lastModifiedBy>
  <cp:revision>30</cp:revision>
  <dcterms:created xsi:type="dcterms:W3CDTF">2024-05-29T10:51:48Z</dcterms:created>
  <dcterms:modified xsi:type="dcterms:W3CDTF">2024-07-01T06:23:46Z</dcterms:modified>
</cp:coreProperties>
</file>